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embeddedFontLst>
    <p:embeddedFont>
      <p:font typeface="Roboto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regular.fntdata"/><Relationship Id="rId11" Type="http://schemas.openxmlformats.org/officeDocument/2006/relationships/slide" Target="slides/slide6.xml"/><Relationship Id="rId22" Type="http://schemas.openxmlformats.org/officeDocument/2006/relationships/font" Target="fonts/Roboto-italic.fntdata"/><Relationship Id="rId10" Type="http://schemas.openxmlformats.org/officeDocument/2006/relationships/slide" Target="slides/slide5.xml"/><Relationship Id="rId21" Type="http://schemas.openxmlformats.org/officeDocument/2006/relationships/font" Target="fonts/Roboto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font" Target="fonts/Roboto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9ad00fc6bd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9ad00fc6bd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9ad00fc6bd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9ad00fc6bd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9ad00fc6bd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9ad00fc6bd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9ad00fc6bd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9ad00fc6bd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9ad00fc6bd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9ad00fc6bd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9ad00fc6bd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9ad00fc6bd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e9090756a_1_3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e9090756a_1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9ad00fc6bd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9ad00fc6b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9ad00fc6bd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9ad00fc6bd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9ad00fc6bd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9ad00fc6bd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9ad00fc6bd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9ad00fc6bd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9ad00fc6bd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9ad00fc6bd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9ad00fc6bd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9ad00fc6bd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9ad00fc6bd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9ad00fc6bd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4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4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7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0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0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terial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hyperlink" Target="http://www.youtube.com/watch?v=Eoqra-zZiAo" TargetMode="External"/><Relationship Id="rId5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966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375" y="322675"/>
            <a:ext cx="1404475" cy="1404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pared for October 2020 presentation" id="68" name="Google Shape;68;p13" title="LJW, INC   Commercial FINAL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55809" y="297824"/>
            <a:ext cx="6063841" cy="454787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3">
            <a:hlinkClick action="ppaction://hlinkshowjump?jump=nextslide"/>
          </p:cNvPr>
          <p:cNvSpPr/>
          <p:nvPr/>
        </p:nvSpPr>
        <p:spPr>
          <a:xfrm>
            <a:off x="208925" y="4083075"/>
            <a:ext cx="1749000" cy="654300"/>
          </a:xfrm>
          <a:prstGeom prst="roundRect">
            <a:avLst>
              <a:gd fmla="val 16667" name="adj"/>
            </a:avLst>
          </a:prstGeom>
          <a:solidFill>
            <a:srgbClr val="0BC90B">
              <a:alpha val="955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3">
            <a:hlinkClick action="ppaction://hlinkshowjump?jump=nextslide"/>
          </p:cNvPr>
          <p:cNvSpPr txBox="1"/>
          <p:nvPr/>
        </p:nvSpPr>
        <p:spPr>
          <a:xfrm>
            <a:off x="208925" y="4083075"/>
            <a:ext cx="17490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NEXT</a:t>
            </a:r>
            <a:endParaRPr sz="27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1" name="Google Shape;71;p13">
            <a:hlinkClick action="ppaction://hlinkshowjump?jump=nextslide"/>
          </p:cNvPr>
          <p:cNvSpPr/>
          <p:nvPr/>
        </p:nvSpPr>
        <p:spPr>
          <a:xfrm rot="5397180">
            <a:off x="2105719" y="4286786"/>
            <a:ext cx="365700" cy="246900"/>
          </a:xfrm>
          <a:prstGeom prst="triangle">
            <a:avLst>
              <a:gd fmla="val 5000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966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2"/>
          <p:cNvPicPr preferRelativeResize="0"/>
          <p:nvPr/>
        </p:nvPicPr>
        <p:blipFill rotWithShape="1">
          <a:blip r:embed="rId3">
            <a:alphaModFix/>
          </a:blip>
          <a:srcRect b="1248" l="0" r="0" t="1238"/>
          <a:stretch/>
        </p:blipFill>
        <p:spPr>
          <a:xfrm>
            <a:off x="2720614" y="0"/>
            <a:ext cx="689787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375" y="322675"/>
            <a:ext cx="1404475" cy="140447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2">
            <a:hlinkClick action="ppaction://hlinkshowjump?jump=nextslide"/>
          </p:cNvPr>
          <p:cNvSpPr/>
          <p:nvPr/>
        </p:nvSpPr>
        <p:spPr>
          <a:xfrm>
            <a:off x="649000" y="4090675"/>
            <a:ext cx="1749000" cy="654300"/>
          </a:xfrm>
          <a:prstGeom prst="roundRect">
            <a:avLst>
              <a:gd fmla="val 16667" name="adj"/>
            </a:avLst>
          </a:prstGeom>
          <a:solidFill>
            <a:srgbClr val="0BC90B">
              <a:alpha val="955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2">
            <a:hlinkClick action="ppaction://hlinkshowjump?jump=nextslide"/>
          </p:cNvPr>
          <p:cNvSpPr txBox="1"/>
          <p:nvPr/>
        </p:nvSpPr>
        <p:spPr>
          <a:xfrm>
            <a:off x="649012" y="4090675"/>
            <a:ext cx="17490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NEXT &gt;</a:t>
            </a:r>
            <a:endParaRPr sz="27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4" name="Google Shape;154;p22">
            <a:hlinkClick action="ppaction://hlinkshowjump?jump=previousslide"/>
          </p:cNvPr>
          <p:cNvSpPr/>
          <p:nvPr/>
        </p:nvSpPr>
        <p:spPr>
          <a:xfrm rot="-5400000">
            <a:off x="155963" y="4294375"/>
            <a:ext cx="365700" cy="246900"/>
          </a:xfrm>
          <a:prstGeom prst="triangle">
            <a:avLst>
              <a:gd fmla="val 5000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966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3"/>
          <p:cNvPicPr preferRelativeResize="0"/>
          <p:nvPr/>
        </p:nvPicPr>
        <p:blipFill rotWithShape="1">
          <a:blip r:embed="rId3">
            <a:alphaModFix/>
          </a:blip>
          <a:srcRect b="1531" l="0" r="0" t="1531"/>
          <a:stretch/>
        </p:blipFill>
        <p:spPr>
          <a:xfrm>
            <a:off x="2720614" y="0"/>
            <a:ext cx="689787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375" y="322675"/>
            <a:ext cx="1404475" cy="140447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3">
            <a:hlinkClick action="ppaction://hlinkshowjump?jump=nextslide"/>
          </p:cNvPr>
          <p:cNvSpPr/>
          <p:nvPr/>
        </p:nvSpPr>
        <p:spPr>
          <a:xfrm>
            <a:off x="649000" y="4090675"/>
            <a:ext cx="1749000" cy="654300"/>
          </a:xfrm>
          <a:prstGeom prst="roundRect">
            <a:avLst>
              <a:gd fmla="val 16667" name="adj"/>
            </a:avLst>
          </a:prstGeom>
          <a:solidFill>
            <a:srgbClr val="0BC90B">
              <a:alpha val="955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3">
            <a:hlinkClick action="ppaction://hlinkshowjump?jump=nextslide"/>
          </p:cNvPr>
          <p:cNvSpPr txBox="1"/>
          <p:nvPr/>
        </p:nvSpPr>
        <p:spPr>
          <a:xfrm>
            <a:off x="649012" y="4090675"/>
            <a:ext cx="17490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NEXT &gt;</a:t>
            </a:r>
            <a:endParaRPr sz="27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3" name="Google Shape;163;p23">
            <a:hlinkClick action="ppaction://hlinkshowjump?jump=previousslide"/>
          </p:cNvPr>
          <p:cNvSpPr/>
          <p:nvPr/>
        </p:nvSpPr>
        <p:spPr>
          <a:xfrm rot="-5400000">
            <a:off x="155963" y="4294375"/>
            <a:ext cx="365700" cy="246900"/>
          </a:xfrm>
          <a:prstGeom prst="triangle">
            <a:avLst>
              <a:gd fmla="val 5000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966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4"/>
          <p:cNvPicPr preferRelativeResize="0"/>
          <p:nvPr/>
        </p:nvPicPr>
        <p:blipFill rotWithShape="1">
          <a:blip r:embed="rId3">
            <a:alphaModFix/>
          </a:blip>
          <a:srcRect b="3271" l="0" r="0" t="3261"/>
          <a:stretch/>
        </p:blipFill>
        <p:spPr>
          <a:xfrm>
            <a:off x="2720614" y="0"/>
            <a:ext cx="689787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375" y="322675"/>
            <a:ext cx="1404475" cy="140447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4">
            <a:hlinkClick action="ppaction://hlinkshowjump?jump=nextslide"/>
          </p:cNvPr>
          <p:cNvSpPr/>
          <p:nvPr/>
        </p:nvSpPr>
        <p:spPr>
          <a:xfrm>
            <a:off x="649000" y="4090675"/>
            <a:ext cx="1749000" cy="654300"/>
          </a:xfrm>
          <a:prstGeom prst="roundRect">
            <a:avLst>
              <a:gd fmla="val 16667" name="adj"/>
            </a:avLst>
          </a:prstGeom>
          <a:solidFill>
            <a:srgbClr val="0BC90B">
              <a:alpha val="955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4">
            <a:hlinkClick action="ppaction://hlinkshowjump?jump=nextslide"/>
          </p:cNvPr>
          <p:cNvSpPr txBox="1"/>
          <p:nvPr/>
        </p:nvSpPr>
        <p:spPr>
          <a:xfrm>
            <a:off x="649012" y="4090675"/>
            <a:ext cx="17490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NEXT &gt;</a:t>
            </a:r>
            <a:endParaRPr sz="27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2" name="Google Shape;172;p24">
            <a:hlinkClick action="ppaction://hlinkshowjump?jump=previousslide"/>
          </p:cNvPr>
          <p:cNvSpPr/>
          <p:nvPr/>
        </p:nvSpPr>
        <p:spPr>
          <a:xfrm rot="-5400000">
            <a:off x="155963" y="4294375"/>
            <a:ext cx="365700" cy="246900"/>
          </a:xfrm>
          <a:prstGeom prst="triangle">
            <a:avLst>
              <a:gd fmla="val 5000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966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5"/>
          <p:cNvPicPr preferRelativeResize="0"/>
          <p:nvPr/>
        </p:nvPicPr>
        <p:blipFill rotWithShape="1">
          <a:blip r:embed="rId3">
            <a:alphaModFix/>
          </a:blip>
          <a:srcRect b="543" l="0" r="0" t="553"/>
          <a:stretch/>
        </p:blipFill>
        <p:spPr>
          <a:xfrm>
            <a:off x="2720614" y="0"/>
            <a:ext cx="689787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375" y="322675"/>
            <a:ext cx="1404475" cy="140447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5">
            <a:hlinkClick action="ppaction://hlinkshowjump?jump=nextslide"/>
          </p:cNvPr>
          <p:cNvSpPr/>
          <p:nvPr/>
        </p:nvSpPr>
        <p:spPr>
          <a:xfrm>
            <a:off x="649000" y="4090675"/>
            <a:ext cx="1749000" cy="654300"/>
          </a:xfrm>
          <a:prstGeom prst="roundRect">
            <a:avLst>
              <a:gd fmla="val 16667" name="adj"/>
            </a:avLst>
          </a:prstGeom>
          <a:solidFill>
            <a:srgbClr val="0BC90B">
              <a:alpha val="955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5">
            <a:hlinkClick action="ppaction://hlinkshowjump?jump=nextslide"/>
          </p:cNvPr>
          <p:cNvSpPr txBox="1"/>
          <p:nvPr/>
        </p:nvSpPr>
        <p:spPr>
          <a:xfrm>
            <a:off x="649012" y="4090675"/>
            <a:ext cx="17490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NEXT &gt;</a:t>
            </a:r>
            <a:endParaRPr sz="27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1" name="Google Shape;181;p25">
            <a:hlinkClick action="ppaction://hlinkshowjump?jump=previousslide"/>
          </p:cNvPr>
          <p:cNvSpPr/>
          <p:nvPr/>
        </p:nvSpPr>
        <p:spPr>
          <a:xfrm rot="-5400000">
            <a:off x="155963" y="4294375"/>
            <a:ext cx="365700" cy="246900"/>
          </a:xfrm>
          <a:prstGeom prst="triangle">
            <a:avLst>
              <a:gd fmla="val 5000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966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6"/>
          <p:cNvPicPr preferRelativeResize="0"/>
          <p:nvPr/>
        </p:nvPicPr>
        <p:blipFill rotWithShape="1">
          <a:blip r:embed="rId3">
            <a:alphaModFix/>
          </a:blip>
          <a:srcRect b="0" l="1653" r="1643" t="0"/>
          <a:stretch/>
        </p:blipFill>
        <p:spPr>
          <a:xfrm>
            <a:off x="2720614" y="0"/>
            <a:ext cx="689787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375" y="322675"/>
            <a:ext cx="1404475" cy="140447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6">
            <a:hlinkClick action="ppaction://hlinkshowjump?jump=nextslide"/>
          </p:cNvPr>
          <p:cNvSpPr/>
          <p:nvPr/>
        </p:nvSpPr>
        <p:spPr>
          <a:xfrm>
            <a:off x="649000" y="4090675"/>
            <a:ext cx="1749000" cy="654300"/>
          </a:xfrm>
          <a:prstGeom prst="roundRect">
            <a:avLst>
              <a:gd fmla="val 16667" name="adj"/>
            </a:avLst>
          </a:prstGeom>
          <a:solidFill>
            <a:srgbClr val="0BC90B">
              <a:alpha val="955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6">
            <a:hlinkClick action="ppaction://hlinkshowjump?jump=firstslide"/>
          </p:cNvPr>
          <p:cNvSpPr txBox="1"/>
          <p:nvPr/>
        </p:nvSpPr>
        <p:spPr>
          <a:xfrm>
            <a:off x="649012" y="4090675"/>
            <a:ext cx="17490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INTRO</a:t>
            </a:r>
            <a:endParaRPr sz="27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0" name="Google Shape;190;p26">
            <a:hlinkClick action="ppaction://hlinkshowjump?jump=previousslide"/>
          </p:cNvPr>
          <p:cNvSpPr/>
          <p:nvPr/>
        </p:nvSpPr>
        <p:spPr>
          <a:xfrm rot="-5400000">
            <a:off x="155963" y="4294375"/>
            <a:ext cx="365700" cy="246900"/>
          </a:xfrm>
          <a:prstGeom prst="triangle">
            <a:avLst>
              <a:gd fmla="val 5000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966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6795" y="0"/>
            <a:ext cx="398721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3450" y="284700"/>
            <a:ext cx="2049800" cy="20498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 txBox="1"/>
          <p:nvPr/>
        </p:nvSpPr>
        <p:spPr>
          <a:xfrm>
            <a:off x="0" y="2571750"/>
            <a:ext cx="51567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VISION</a:t>
            </a:r>
            <a:endParaRPr b="1" sz="3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" name="Google Shape;79;p14"/>
          <p:cNvSpPr txBox="1"/>
          <p:nvPr/>
        </p:nvSpPr>
        <p:spPr>
          <a:xfrm>
            <a:off x="0" y="3255600"/>
            <a:ext cx="51567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UNUSED PROPERTY</a:t>
            </a:r>
            <a:endParaRPr sz="27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" name="Google Shape;80;p14">
            <a:hlinkClick action="ppaction://hlinkshowjump?jump=nextslide"/>
          </p:cNvPr>
          <p:cNvSpPr/>
          <p:nvPr/>
        </p:nvSpPr>
        <p:spPr>
          <a:xfrm>
            <a:off x="1762200" y="4052700"/>
            <a:ext cx="1749000" cy="654300"/>
          </a:xfrm>
          <a:prstGeom prst="roundRect">
            <a:avLst>
              <a:gd fmla="val 16667" name="adj"/>
            </a:avLst>
          </a:prstGeom>
          <a:solidFill>
            <a:srgbClr val="0BC90B">
              <a:alpha val="955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4">
            <a:hlinkClick action="ppaction://hlinkshowjump?jump=nextslide"/>
          </p:cNvPr>
          <p:cNvSpPr txBox="1"/>
          <p:nvPr/>
        </p:nvSpPr>
        <p:spPr>
          <a:xfrm>
            <a:off x="1762200" y="4052550"/>
            <a:ext cx="17490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NEXT &gt;</a:t>
            </a:r>
            <a:endParaRPr sz="27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" name="Google Shape;82;p14">
            <a:hlinkClick action="ppaction://hlinkshowjump?jump=previousslide"/>
          </p:cNvPr>
          <p:cNvSpPr/>
          <p:nvPr/>
        </p:nvSpPr>
        <p:spPr>
          <a:xfrm rot="-5400000">
            <a:off x="1286338" y="4256400"/>
            <a:ext cx="365700" cy="246900"/>
          </a:xfrm>
          <a:prstGeom prst="triangle">
            <a:avLst>
              <a:gd fmla="val 5000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966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0614" y="0"/>
            <a:ext cx="689787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375" y="322675"/>
            <a:ext cx="1404475" cy="140447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>
            <a:hlinkClick action="ppaction://hlinkshowjump?jump=nextslide"/>
          </p:cNvPr>
          <p:cNvSpPr/>
          <p:nvPr/>
        </p:nvSpPr>
        <p:spPr>
          <a:xfrm>
            <a:off x="649000" y="4090675"/>
            <a:ext cx="1749000" cy="654300"/>
          </a:xfrm>
          <a:prstGeom prst="roundRect">
            <a:avLst>
              <a:gd fmla="val 16667" name="adj"/>
            </a:avLst>
          </a:prstGeom>
          <a:solidFill>
            <a:srgbClr val="0BC90B">
              <a:alpha val="955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5">
            <a:hlinkClick action="ppaction://hlinkshowjump?jump=nextslide"/>
          </p:cNvPr>
          <p:cNvSpPr txBox="1"/>
          <p:nvPr/>
        </p:nvSpPr>
        <p:spPr>
          <a:xfrm>
            <a:off x="649012" y="4090675"/>
            <a:ext cx="17490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NEXT &gt;</a:t>
            </a:r>
            <a:endParaRPr sz="27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1" name="Google Shape;91;p15">
            <a:hlinkClick action="ppaction://hlinkshowjump?jump=previousslide"/>
          </p:cNvPr>
          <p:cNvSpPr/>
          <p:nvPr/>
        </p:nvSpPr>
        <p:spPr>
          <a:xfrm rot="-5400000">
            <a:off x="155963" y="4294375"/>
            <a:ext cx="365700" cy="246900"/>
          </a:xfrm>
          <a:prstGeom prst="triangle">
            <a:avLst>
              <a:gd fmla="val 5000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966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6"/>
          <p:cNvPicPr preferRelativeResize="0"/>
          <p:nvPr/>
        </p:nvPicPr>
        <p:blipFill rotWithShape="1">
          <a:blip r:embed="rId3">
            <a:alphaModFix/>
          </a:blip>
          <a:srcRect b="1876" l="0" r="0" t="1876"/>
          <a:stretch/>
        </p:blipFill>
        <p:spPr>
          <a:xfrm>
            <a:off x="2720614" y="0"/>
            <a:ext cx="689787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375" y="322675"/>
            <a:ext cx="1404475" cy="140447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6">
            <a:hlinkClick action="ppaction://hlinkshowjump?jump=nextslide"/>
          </p:cNvPr>
          <p:cNvSpPr/>
          <p:nvPr/>
        </p:nvSpPr>
        <p:spPr>
          <a:xfrm>
            <a:off x="649000" y="4090675"/>
            <a:ext cx="1749000" cy="654300"/>
          </a:xfrm>
          <a:prstGeom prst="roundRect">
            <a:avLst>
              <a:gd fmla="val 16667" name="adj"/>
            </a:avLst>
          </a:prstGeom>
          <a:solidFill>
            <a:srgbClr val="0BC90B">
              <a:alpha val="955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6">
            <a:hlinkClick action="ppaction://hlinkshowjump?jump=nextslide"/>
          </p:cNvPr>
          <p:cNvSpPr txBox="1"/>
          <p:nvPr/>
        </p:nvSpPr>
        <p:spPr>
          <a:xfrm>
            <a:off x="649012" y="4090675"/>
            <a:ext cx="17490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NEXT &gt;</a:t>
            </a:r>
            <a:endParaRPr sz="27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0" name="Google Shape;100;p16">
            <a:hlinkClick action="ppaction://hlinkshowjump?jump=previousslide"/>
          </p:cNvPr>
          <p:cNvSpPr/>
          <p:nvPr/>
        </p:nvSpPr>
        <p:spPr>
          <a:xfrm rot="-5400000">
            <a:off x="155963" y="4294375"/>
            <a:ext cx="365700" cy="246900"/>
          </a:xfrm>
          <a:prstGeom prst="triangle">
            <a:avLst>
              <a:gd fmla="val 5000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966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7"/>
          <p:cNvPicPr preferRelativeResize="0"/>
          <p:nvPr/>
        </p:nvPicPr>
        <p:blipFill rotWithShape="1">
          <a:blip r:embed="rId3">
            <a:alphaModFix/>
          </a:blip>
          <a:srcRect b="21123" l="0" r="0" t="21129"/>
          <a:stretch/>
        </p:blipFill>
        <p:spPr>
          <a:xfrm>
            <a:off x="2720614" y="0"/>
            <a:ext cx="689787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375" y="322675"/>
            <a:ext cx="1404475" cy="140447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7">
            <a:hlinkClick action="ppaction://hlinkshowjump?jump=nextslide"/>
          </p:cNvPr>
          <p:cNvSpPr/>
          <p:nvPr/>
        </p:nvSpPr>
        <p:spPr>
          <a:xfrm>
            <a:off x="649000" y="4090675"/>
            <a:ext cx="1749000" cy="654300"/>
          </a:xfrm>
          <a:prstGeom prst="roundRect">
            <a:avLst>
              <a:gd fmla="val 16667" name="adj"/>
            </a:avLst>
          </a:prstGeom>
          <a:solidFill>
            <a:srgbClr val="0BC90B">
              <a:alpha val="955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7">
            <a:hlinkClick action="ppaction://hlinkshowjump?jump=nextslide"/>
          </p:cNvPr>
          <p:cNvSpPr txBox="1"/>
          <p:nvPr/>
        </p:nvSpPr>
        <p:spPr>
          <a:xfrm>
            <a:off x="649012" y="4090675"/>
            <a:ext cx="17490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NEXT &gt;</a:t>
            </a:r>
            <a:endParaRPr sz="27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9" name="Google Shape;109;p17">
            <a:hlinkClick action="ppaction://hlinkshowjump?jump=previousslide"/>
          </p:cNvPr>
          <p:cNvSpPr/>
          <p:nvPr/>
        </p:nvSpPr>
        <p:spPr>
          <a:xfrm rot="-5400000">
            <a:off x="155963" y="4294375"/>
            <a:ext cx="365700" cy="246900"/>
          </a:xfrm>
          <a:prstGeom prst="triangle">
            <a:avLst>
              <a:gd fmla="val 5000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966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8"/>
          <p:cNvPicPr preferRelativeResize="0"/>
          <p:nvPr/>
        </p:nvPicPr>
        <p:blipFill rotWithShape="1">
          <a:blip r:embed="rId3">
            <a:alphaModFix/>
          </a:blip>
          <a:srcRect b="1219" l="0" r="0" t="1209"/>
          <a:stretch/>
        </p:blipFill>
        <p:spPr>
          <a:xfrm>
            <a:off x="2720614" y="0"/>
            <a:ext cx="689787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375" y="322675"/>
            <a:ext cx="1404475" cy="140447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8">
            <a:hlinkClick action="ppaction://hlinkshowjump?jump=nextslide"/>
          </p:cNvPr>
          <p:cNvSpPr/>
          <p:nvPr/>
        </p:nvSpPr>
        <p:spPr>
          <a:xfrm>
            <a:off x="649000" y="4090675"/>
            <a:ext cx="1749000" cy="654300"/>
          </a:xfrm>
          <a:prstGeom prst="roundRect">
            <a:avLst>
              <a:gd fmla="val 16667" name="adj"/>
            </a:avLst>
          </a:prstGeom>
          <a:solidFill>
            <a:srgbClr val="0BC90B">
              <a:alpha val="955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8">
            <a:hlinkClick action="ppaction://hlinkshowjump?jump=nextslide"/>
          </p:cNvPr>
          <p:cNvSpPr txBox="1"/>
          <p:nvPr/>
        </p:nvSpPr>
        <p:spPr>
          <a:xfrm>
            <a:off x="649012" y="4090675"/>
            <a:ext cx="17490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NEXT &gt;</a:t>
            </a:r>
            <a:endParaRPr sz="27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8" name="Google Shape;118;p18">
            <a:hlinkClick action="ppaction://hlinkshowjump?jump=previousslide"/>
          </p:cNvPr>
          <p:cNvSpPr/>
          <p:nvPr/>
        </p:nvSpPr>
        <p:spPr>
          <a:xfrm rot="-5400000">
            <a:off x="155963" y="4294375"/>
            <a:ext cx="365700" cy="246900"/>
          </a:xfrm>
          <a:prstGeom prst="triangle">
            <a:avLst>
              <a:gd fmla="val 5000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966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9"/>
          <p:cNvPicPr preferRelativeResize="0"/>
          <p:nvPr/>
        </p:nvPicPr>
        <p:blipFill rotWithShape="1">
          <a:blip r:embed="rId3">
            <a:alphaModFix/>
          </a:blip>
          <a:srcRect b="1380" l="0" r="0" t="1390"/>
          <a:stretch/>
        </p:blipFill>
        <p:spPr>
          <a:xfrm>
            <a:off x="2720614" y="0"/>
            <a:ext cx="689787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375" y="322675"/>
            <a:ext cx="1404475" cy="140447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9">
            <a:hlinkClick action="ppaction://hlinkshowjump?jump=nextslide"/>
          </p:cNvPr>
          <p:cNvSpPr/>
          <p:nvPr/>
        </p:nvSpPr>
        <p:spPr>
          <a:xfrm>
            <a:off x="649000" y="4090675"/>
            <a:ext cx="1749000" cy="654300"/>
          </a:xfrm>
          <a:prstGeom prst="roundRect">
            <a:avLst>
              <a:gd fmla="val 16667" name="adj"/>
            </a:avLst>
          </a:prstGeom>
          <a:solidFill>
            <a:srgbClr val="0BC90B">
              <a:alpha val="955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9">
            <a:hlinkClick action="ppaction://hlinkshowjump?jump=nextslide"/>
          </p:cNvPr>
          <p:cNvSpPr txBox="1"/>
          <p:nvPr/>
        </p:nvSpPr>
        <p:spPr>
          <a:xfrm>
            <a:off x="649012" y="4090675"/>
            <a:ext cx="17490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NEXT &gt;</a:t>
            </a:r>
            <a:endParaRPr sz="27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7" name="Google Shape;127;p19">
            <a:hlinkClick action="ppaction://hlinkshowjump?jump=previousslide"/>
          </p:cNvPr>
          <p:cNvSpPr/>
          <p:nvPr/>
        </p:nvSpPr>
        <p:spPr>
          <a:xfrm rot="-5400000">
            <a:off x="155963" y="4294375"/>
            <a:ext cx="365700" cy="246900"/>
          </a:xfrm>
          <a:prstGeom prst="triangle">
            <a:avLst>
              <a:gd fmla="val 5000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966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0"/>
          <p:cNvPicPr preferRelativeResize="0"/>
          <p:nvPr/>
        </p:nvPicPr>
        <p:blipFill rotWithShape="1">
          <a:blip r:embed="rId3">
            <a:alphaModFix/>
          </a:blip>
          <a:srcRect b="1755" l="0" r="0" t="1765"/>
          <a:stretch/>
        </p:blipFill>
        <p:spPr>
          <a:xfrm>
            <a:off x="2720614" y="0"/>
            <a:ext cx="689787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375" y="322675"/>
            <a:ext cx="1404475" cy="140447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0">
            <a:hlinkClick action="ppaction://hlinkshowjump?jump=nextslide"/>
          </p:cNvPr>
          <p:cNvSpPr/>
          <p:nvPr/>
        </p:nvSpPr>
        <p:spPr>
          <a:xfrm>
            <a:off x="649000" y="4090675"/>
            <a:ext cx="1749000" cy="654300"/>
          </a:xfrm>
          <a:prstGeom prst="roundRect">
            <a:avLst>
              <a:gd fmla="val 16667" name="adj"/>
            </a:avLst>
          </a:prstGeom>
          <a:solidFill>
            <a:srgbClr val="0BC90B">
              <a:alpha val="955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0">
            <a:hlinkClick action="ppaction://hlinkshowjump?jump=nextslide"/>
          </p:cNvPr>
          <p:cNvSpPr txBox="1"/>
          <p:nvPr/>
        </p:nvSpPr>
        <p:spPr>
          <a:xfrm>
            <a:off x="649012" y="4090675"/>
            <a:ext cx="17490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NEXT &gt;</a:t>
            </a:r>
            <a:endParaRPr sz="27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" name="Google Shape;136;p20">
            <a:hlinkClick action="ppaction://hlinkshowjump?jump=previousslide"/>
          </p:cNvPr>
          <p:cNvSpPr/>
          <p:nvPr/>
        </p:nvSpPr>
        <p:spPr>
          <a:xfrm rot="-5400000">
            <a:off x="155963" y="4294375"/>
            <a:ext cx="365700" cy="246900"/>
          </a:xfrm>
          <a:prstGeom prst="triangle">
            <a:avLst>
              <a:gd fmla="val 5000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966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1"/>
          <p:cNvPicPr preferRelativeResize="0"/>
          <p:nvPr/>
        </p:nvPicPr>
        <p:blipFill rotWithShape="1">
          <a:blip r:embed="rId3">
            <a:alphaModFix/>
          </a:blip>
          <a:srcRect b="1380" l="0" r="0" t="1390"/>
          <a:stretch/>
        </p:blipFill>
        <p:spPr>
          <a:xfrm>
            <a:off x="2720614" y="0"/>
            <a:ext cx="689787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375" y="322675"/>
            <a:ext cx="1404475" cy="140447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1">
            <a:hlinkClick action="ppaction://hlinkshowjump?jump=nextslide"/>
          </p:cNvPr>
          <p:cNvSpPr/>
          <p:nvPr/>
        </p:nvSpPr>
        <p:spPr>
          <a:xfrm>
            <a:off x="649000" y="4090675"/>
            <a:ext cx="1749000" cy="654300"/>
          </a:xfrm>
          <a:prstGeom prst="roundRect">
            <a:avLst>
              <a:gd fmla="val 16667" name="adj"/>
            </a:avLst>
          </a:prstGeom>
          <a:solidFill>
            <a:srgbClr val="0BC90B">
              <a:alpha val="955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1">
            <a:hlinkClick action="ppaction://hlinkshowjump?jump=nextslide"/>
          </p:cNvPr>
          <p:cNvSpPr txBox="1"/>
          <p:nvPr/>
        </p:nvSpPr>
        <p:spPr>
          <a:xfrm>
            <a:off x="649012" y="4090675"/>
            <a:ext cx="17490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NEXT &gt;</a:t>
            </a:r>
            <a:endParaRPr sz="27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5" name="Google Shape;145;p21">
            <a:hlinkClick action="ppaction://hlinkshowjump?jump=previousslide"/>
          </p:cNvPr>
          <p:cNvSpPr/>
          <p:nvPr/>
        </p:nvSpPr>
        <p:spPr>
          <a:xfrm rot="-5400000">
            <a:off x="155963" y="4294375"/>
            <a:ext cx="365700" cy="246900"/>
          </a:xfrm>
          <a:prstGeom prst="triangle">
            <a:avLst>
              <a:gd fmla="val 5000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